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6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C6D-8856-4846-8D71-73625A3E5C41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2420-2EF6-4B67-B23E-28B190C2F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45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C6D-8856-4846-8D71-73625A3E5C41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2420-2EF6-4B67-B23E-28B190C2F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1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C6D-8856-4846-8D71-73625A3E5C41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2420-2EF6-4B67-B23E-28B190C2F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12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C6D-8856-4846-8D71-73625A3E5C41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2420-2EF6-4B67-B23E-28B190C2F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C6D-8856-4846-8D71-73625A3E5C41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2420-2EF6-4B67-B23E-28B190C2F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95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C6D-8856-4846-8D71-73625A3E5C41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2420-2EF6-4B67-B23E-28B190C2F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92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C6D-8856-4846-8D71-73625A3E5C41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2420-2EF6-4B67-B23E-28B190C2F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014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C6D-8856-4846-8D71-73625A3E5C41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2420-2EF6-4B67-B23E-28B190C2F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57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C6D-8856-4846-8D71-73625A3E5C41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2420-2EF6-4B67-B23E-28B190C2F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94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C6D-8856-4846-8D71-73625A3E5C41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2420-2EF6-4B67-B23E-28B190C2F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97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C6D-8856-4846-8D71-73625A3E5C41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2420-2EF6-4B67-B23E-28B190C2F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41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B1C6D-8856-4846-8D71-73625A3E5C41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22420-2EF6-4B67-B23E-28B190C2F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33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gif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6600" dirty="0" smtClean="0"/>
              <a:t>Круг</a:t>
            </a:r>
            <a:endParaRPr lang="ru-RU" sz="1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533762" y="7567850"/>
            <a:ext cx="6529769" cy="351847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Картинки по запросу круг маленький и большой картин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739" y="3509962"/>
            <a:ext cx="6606539" cy="324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рисунок круг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3065" y="-68223"/>
            <a:ext cx="4595545" cy="316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Похожее изображени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539" y="3334809"/>
            <a:ext cx="3101657" cy="310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артинки по запросу рисунок круг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9686" y="93453"/>
            <a:ext cx="2118314" cy="198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Похожее изображение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6908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42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Большой и маленький круг.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Картинки по запросу рисунок круг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778" y="1751616"/>
            <a:ext cx="4553958" cy="443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ки по запросу рисунок круга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058" y="3380839"/>
            <a:ext cx="2221471" cy="222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85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Сравни</a:t>
            </a:r>
            <a:endParaRPr lang="ru-RU" sz="8000" dirty="0"/>
          </a:p>
        </p:txBody>
      </p:sp>
      <p:pic>
        <p:nvPicPr>
          <p:cNvPr id="3076" name="Picture 4" descr="Картинки по запросу рисунок круг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671" y="1439854"/>
            <a:ext cx="4971243" cy="497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077" y="2972343"/>
            <a:ext cx="2217737" cy="2217738"/>
          </a:xfrm>
          <a:prstGeom prst="rect">
            <a:avLst/>
          </a:prstGeom>
          <a:blipFill dpi="0" rotWithShape="1">
            <a:blip r:embed="rId4">
              <a:alphaModFix amt="98000"/>
            </a:blip>
            <a:srcRect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372775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лишнее:</a:t>
            </a:r>
            <a:endParaRPr lang="ru-RU" dirty="0"/>
          </a:p>
        </p:txBody>
      </p:sp>
      <p:pic>
        <p:nvPicPr>
          <p:cNvPr id="5122" name="Picture 2" descr="Картинки по запросу рисунок круг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59" y="192306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951" y="166149"/>
            <a:ext cx="4899043" cy="3185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Картинки по запросу рисунок круг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253" y="3188695"/>
            <a:ext cx="342900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Похожее изображени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685" y="3188695"/>
            <a:ext cx="2958319" cy="295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Похожее изображение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876" y="3584198"/>
            <a:ext cx="4051945" cy="303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89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и по запросу рисунок круг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131" y="103032"/>
            <a:ext cx="10470524" cy="675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10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Круг в окружающей среде:</a:t>
            </a:r>
            <a:endParaRPr lang="ru-RU" dirty="0"/>
          </a:p>
        </p:txBody>
      </p:sp>
      <p:pic>
        <p:nvPicPr>
          <p:cNvPr id="6146" name="Picture 2" descr="Картинки по запросу рисунок круг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29" y="1948077"/>
            <a:ext cx="4951842" cy="384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Картинки по запросу круг маленький и большой картин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464" y="1690688"/>
            <a:ext cx="5997252" cy="4613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10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Картинки по запросу круг маленький и большой картинки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82" y="759416"/>
            <a:ext cx="5464236" cy="559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Картинки по запросу круг маленький и большой картин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784" y="759416"/>
            <a:ext cx="6184734" cy="555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06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02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</Words>
  <Application>Microsoft Office PowerPoint</Application>
  <PresentationFormat>Широкоэкранный</PresentationFormat>
  <Paragraphs>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Круг</vt:lpstr>
      <vt:lpstr>Большой и маленький круг.</vt:lpstr>
      <vt:lpstr>Сравни</vt:lpstr>
      <vt:lpstr>Найди лишнее:</vt:lpstr>
      <vt:lpstr>Презентация PowerPoint</vt:lpstr>
      <vt:lpstr>Круг в окружающей среде: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</dc:title>
  <dc:creator>Ольга</dc:creator>
  <cp:lastModifiedBy>Ольга</cp:lastModifiedBy>
  <cp:revision>4</cp:revision>
  <dcterms:created xsi:type="dcterms:W3CDTF">2016-12-18T21:52:59Z</dcterms:created>
  <dcterms:modified xsi:type="dcterms:W3CDTF">2016-12-18T22:15:59Z</dcterms:modified>
</cp:coreProperties>
</file>